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350500" cy="146558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32" d="100"/>
          <a:sy n="32" d="100"/>
        </p:scale>
        <p:origin x="23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194667-9ED0-4562-8AD0-9C63B1ADD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13" y="2398532"/>
            <a:ext cx="7762875" cy="5102389"/>
          </a:xfrm>
        </p:spPr>
        <p:txBody>
          <a:bodyPr anchor="b"/>
          <a:lstStyle>
            <a:lvl1pPr algn="ctr">
              <a:defRPr sz="4237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1AC33D7-AFC2-43D8-8D3D-0C5CF65C6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813" y="7697688"/>
            <a:ext cx="7762875" cy="3538425"/>
          </a:xfrm>
        </p:spPr>
        <p:txBody>
          <a:bodyPr/>
          <a:lstStyle>
            <a:lvl1pPr marL="0" indent="0" algn="ctr">
              <a:buNone/>
              <a:defRPr sz="1695"/>
            </a:lvl1pPr>
            <a:lvl2pPr marL="322875" indent="0" algn="ctr">
              <a:buNone/>
              <a:defRPr sz="1412"/>
            </a:lvl2pPr>
            <a:lvl3pPr marL="645749" indent="0" algn="ctr">
              <a:buNone/>
              <a:defRPr sz="1271"/>
            </a:lvl3pPr>
            <a:lvl4pPr marL="968624" indent="0" algn="ctr">
              <a:buNone/>
              <a:defRPr sz="1130"/>
            </a:lvl4pPr>
            <a:lvl5pPr marL="1291499" indent="0" algn="ctr">
              <a:buNone/>
              <a:defRPr sz="1130"/>
            </a:lvl5pPr>
            <a:lvl6pPr marL="1614373" indent="0" algn="ctr">
              <a:buNone/>
              <a:defRPr sz="1130"/>
            </a:lvl6pPr>
            <a:lvl7pPr marL="1937248" indent="0" algn="ctr">
              <a:buNone/>
              <a:defRPr sz="1130"/>
            </a:lvl7pPr>
            <a:lvl8pPr marL="2260122" indent="0" algn="ctr">
              <a:buNone/>
              <a:defRPr sz="1130"/>
            </a:lvl8pPr>
            <a:lvl9pPr marL="2582997" indent="0" algn="ctr">
              <a:buNone/>
              <a:defRPr sz="113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44620A-3F2F-4B9C-87F0-EC228F73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3772DB-9648-42E3-904D-17ACFA4E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ED690D-8670-488B-8FA0-2139EDDB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CCB704-806B-4F6F-BDF4-A1273AAB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658264-1054-45A0-A930-458B67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9BC968-7F00-49B9-BE24-C5F9ABAC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8E1B27-BFF8-4273-B4DE-693D4D66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36DE65-536B-4B69-832C-1B48D6B4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0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A4956AD-E830-4F9A-9C04-4415AE5BF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07078" y="780285"/>
            <a:ext cx="2231827" cy="12420113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2822529-FBF4-4154-BF3A-940100B0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1598" y="780285"/>
            <a:ext cx="6566098" cy="12420113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B32B6B-6A18-411F-A0FB-5042F07C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01C8F0-822D-4827-AEB5-9CFBAD08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CD6BD0-890F-4E2A-B3AB-C3D676E3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1E1D4E-D1DA-40B0-A28A-91874A59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4847CB-396B-46AD-8B85-2FF767E38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CF9BED-5388-4531-874B-A22F999E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4448AE-517E-44F7-A8D8-F4070D95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1C84D-E39F-4210-B813-2AE1B20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AED62A-9E93-4728-8569-4EAC0CF0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06" y="3653776"/>
            <a:ext cx="8927307" cy="6096405"/>
          </a:xfrm>
        </p:spPr>
        <p:txBody>
          <a:bodyPr anchor="b"/>
          <a:lstStyle>
            <a:lvl1pPr>
              <a:defRPr sz="4237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AA779B-746B-40B0-BCD3-0D110B772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206" y="9807857"/>
            <a:ext cx="8927307" cy="3205955"/>
          </a:xfrm>
        </p:spPr>
        <p:txBody>
          <a:bodyPr/>
          <a:lstStyle>
            <a:lvl1pPr marL="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1pPr>
            <a:lvl2pPr marL="322875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2pPr>
            <a:lvl3pPr marL="64574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3pPr>
            <a:lvl4pPr marL="968624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291499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614373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1937248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260122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582997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FC6920-CB31-46CA-ACF1-CCCB16F9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AD872A-B2CA-475B-BC2E-1C0A83C5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1B805B-6F0C-49A8-98DE-7C8689AC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9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0311BF-441C-4182-914C-10454847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4DD559-759C-4D1A-B9AA-E94ED59BA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598" y="3901430"/>
            <a:ext cx="4398963" cy="929897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7A22B55-33EB-4F91-A249-C208221F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9942" y="3901430"/>
            <a:ext cx="4398963" cy="929897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9E0DB8-1CBB-4E9E-B5FA-2D921482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79777A-C6B8-43F2-B610-5FA65AE9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01B845-1C18-40CA-9A44-7DE1AB1E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C2F304-18D2-4F0A-B27F-CBDCD237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5" y="780289"/>
            <a:ext cx="8927307" cy="28327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EEF979-8FE6-4A4B-AD47-D7C0A8C48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946" y="3592708"/>
            <a:ext cx="4378746" cy="1760731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875" indent="0">
              <a:buNone/>
              <a:defRPr sz="1412" b="1"/>
            </a:lvl2pPr>
            <a:lvl3pPr marL="645749" indent="0">
              <a:buNone/>
              <a:defRPr sz="1271" b="1"/>
            </a:lvl3pPr>
            <a:lvl4pPr marL="968624" indent="0">
              <a:buNone/>
              <a:defRPr sz="1130" b="1"/>
            </a:lvl4pPr>
            <a:lvl5pPr marL="1291499" indent="0">
              <a:buNone/>
              <a:defRPr sz="1130" b="1"/>
            </a:lvl5pPr>
            <a:lvl6pPr marL="1614373" indent="0">
              <a:buNone/>
              <a:defRPr sz="1130" b="1"/>
            </a:lvl6pPr>
            <a:lvl7pPr marL="1937248" indent="0">
              <a:buNone/>
              <a:defRPr sz="1130" b="1"/>
            </a:lvl7pPr>
            <a:lvl8pPr marL="2260122" indent="0">
              <a:buNone/>
              <a:defRPr sz="1130" b="1"/>
            </a:lvl8pPr>
            <a:lvl9pPr marL="2582997" indent="0">
              <a:buNone/>
              <a:defRPr sz="113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EF976CA-1E14-4BA4-800A-724DDE224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946" y="5353438"/>
            <a:ext cx="4378746" cy="787410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3F11570-4D57-4FF5-B2E9-5891E337B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9941" y="3592708"/>
            <a:ext cx="4400311" cy="1760731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875" indent="0">
              <a:buNone/>
              <a:defRPr sz="1412" b="1"/>
            </a:lvl2pPr>
            <a:lvl3pPr marL="645749" indent="0">
              <a:buNone/>
              <a:defRPr sz="1271" b="1"/>
            </a:lvl3pPr>
            <a:lvl4pPr marL="968624" indent="0">
              <a:buNone/>
              <a:defRPr sz="1130" b="1"/>
            </a:lvl4pPr>
            <a:lvl5pPr marL="1291499" indent="0">
              <a:buNone/>
              <a:defRPr sz="1130" b="1"/>
            </a:lvl5pPr>
            <a:lvl6pPr marL="1614373" indent="0">
              <a:buNone/>
              <a:defRPr sz="1130" b="1"/>
            </a:lvl6pPr>
            <a:lvl7pPr marL="1937248" indent="0">
              <a:buNone/>
              <a:defRPr sz="1130" b="1"/>
            </a:lvl7pPr>
            <a:lvl8pPr marL="2260122" indent="0">
              <a:buNone/>
              <a:defRPr sz="1130" b="1"/>
            </a:lvl8pPr>
            <a:lvl9pPr marL="2582997" indent="0">
              <a:buNone/>
              <a:defRPr sz="113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49892CD-F919-4E0A-A514-8C5EF06E7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9941" y="5353438"/>
            <a:ext cx="4400311" cy="787410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8355F09-FD08-4740-967A-5B9A604A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3A6F4C2-2EFA-43A2-B20A-AB259D43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558BDF6-3D60-45B7-8B73-26DB09C3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ABF20B-B78B-48E9-8B41-5426C7A9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D463E0-AFE7-471F-B057-EBB018E7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AD91B13-7E4D-41DE-9837-1BF71042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782F179-B2A5-418B-AA9F-662B458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A89031A-3DD9-4315-9A37-47CAF544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98AF818-707C-4D8F-A16B-94416D87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DE10CE-4161-4912-B801-8F58689A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E4A218-9655-4AB0-B7A8-CDE0C734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7" y="977054"/>
            <a:ext cx="3338306" cy="3419687"/>
          </a:xfrm>
        </p:spPr>
        <p:txBody>
          <a:bodyPr anchor="b"/>
          <a:lstStyle>
            <a:lvl1pPr>
              <a:defRPr sz="226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1988E2-4E04-46BD-8193-D24E13266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312" y="2110166"/>
            <a:ext cx="5239941" cy="10415118"/>
          </a:xfrm>
        </p:spPr>
        <p:txBody>
          <a:bodyPr/>
          <a:lstStyle>
            <a:lvl1pPr>
              <a:defRPr sz="2260"/>
            </a:lvl1pPr>
            <a:lvl2pPr>
              <a:defRPr sz="1977"/>
            </a:lvl2pPr>
            <a:lvl3pPr>
              <a:defRPr sz="1695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3CBB701-87EE-4796-930B-FCFC07D8F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2947" y="4396740"/>
            <a:ext cx="3338306" cy="8145504"/>
          </a:xfrm>
        </p:spPr>
        <p:txBody>
          <a:bodyPr/>
          <a:lstStyle>
            <a:lvl1pPr marL="0" indent="0">
              <a:buNone/>
              <a:defRPr sz="1130"/>
            </a:lvl1pPr>
            <a:lvl2pPr marL="322875" indent="0">
              <a:buNone/>
              <a:defRPr sz="989"/>
            </a:lvl2pPr>
            <a:lvl3pPr marL="645749" indent="0">
              <a:buNone/>
              <a:defRPr sz="847"/>
            </a:lvl3pPr>
            <a:lvl4pPr marL="968624" indent="0">
              <a:buNone/>
              <a:defRPr sz="706"/>
            </a:lvl4pPr>
            <a:lvl5pPr marL="1291499" indent="0">
              <a:buNone/>
              <a:defRPr sz="706"/>
            </a:lvl5pPr>
            <a:lvl6pPr marL="1614373" indent="0">
              <a:buNone/>
              <a:defRPr sz="706"/>
            </a:lvl6pPr>
            <a:lvl7pPr marL="1937248" indent="0">
              <a:buNone/>
              <a:defRPr sz="706"/>
            </a:lvl7pPr>
            <a:lvl8pPr marL="2260122" indent="0">
              <a:buNone/>
              <a:defRPr sz="706"/>
            </a:lvl8pPr>
            <a:lvl9pPr marL="2582997" indent="0">
              <a:buNone/>
              <a:defRPr sz="7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A1208E-D04F-4C99-BFAF-D2BB2483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8D44B1-8AC4-4D55-B517-1A384972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6C96E0-2586-4261-8F27-44CD93A6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517E9B-81FB-4C32-8098-DA14138E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7" y="977054"/>
            <a:ext cx="3338306" cy="3419687"/>
          </a:xfrm>
        </p:spPr>
        <p:txBody>
          <a:bodyPr anchor="b"/>
          <a:lstStyle>
            <a:lvl1pPr>
              <a:defRPr sz="226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62A3BB6-5251-4174-81E9-E323EF97F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0312" y="2110166"/>
            <a:ext cx="5239941" cy="10415118"/>
          </a:xfrm>
        </p:spPr>
        <p:txBody>
          <a:bodyPr/>
          <a:lstStyle>
            <a:lvl1pPr marL="0" indent="0">
              <a:buNone/>
              <a:defRPr sz="2260"/>
            </a:lvl1pPr>
            <a:lvl2pPr marL="322875" indent="0">
              <a:buNone/>
              <a:defRPr sz="1977"/>
            </a:lvl2pPr>
            <a:lvl3pPr marL="645749" indent="0">
              <a:buNone/>
              <a:defRPr sz="1695"/>
            </a:lvl3pPr>
            <a:lvl4pPr marL="968624" indent="0">
              <a:buNone/>
              <a:defRPr sz="1412"/>
            </a:lvl4pPr>
            <a:lvl5pPr marL="1291499" indent="0">
              <a:buNone/>
              <a:defRPr sz="1412"/>
            </a:lvl5pPr>
            <a:lvl6pPr marL="1614373" indent="0">
              <a:buNone/>
              <a:defRPr sz="1412"/>
            </a:lvl6pPr>
            <a:lvl7pPr marL="1937248" indent="0">
              <a:buNone/>
              <a:defRPr sz="1412"/>
            </a:lvl7pPr>
            <a:lvl8pPr marL="2260122" indent="0">
              <a:buNone/>
              <a:defRPr sz="1412"/>
            </a:lvl8pPr>
            <a:lvl9pPr marL="2582997" indent="0">
              <a:buNone/>
              <a:defRPr sz="1412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4F1AC6F-8C0C-4C9D-B529-C29DA7602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2947" y="4396740"/>
            <a:ext cx="3338306" cy="8145504"/>
          </a:xfrm>
        </p:spPr>
        <p:txBody>
          <a:bodyPr/>
          <a:lstStyle>
            <a:lvl1pPr marL="0" indent="0">
              <a:buNone/>
              <a:defRPr sz="1130"/>
            </a:lvl1pPr>
            <a:lvl2pPr marL="322875" indent="0">
              <a:buNone/>
              <a:defRPr sz="989"/>
            </a:lvl2pPr>
            <a:lvl3pPr marL="645749" indent="0">
              <a:buNone/>
              <a:defRPr sz="847"/>
            </a:lvl3pPr>
            <a:lvl4pPr marL="968624" indent="0">
              <a:buNone/>
              <a:defRPr sz="706"/>
            </a:lvl4pPr>
            <a:lvl5pPr marL="1291499" indent="0">
              <a:buNone/>
              <a:defRPr sz="706"/>
            </a:lvl5pPr>
            <a:lvl6pPr marL="1614373" indent="0">
              <a:buNone/>
              <a:defRPr sz="706"/>
            </a:lvl6pPr>
            <a:lvl7pPr marL="1937248" indent="0">
              <a:buNone/>
              <a:defRPr sz="706"/>
            </a:lvl7pPr>
            <a:lvl8pPr marL="2260122" indent="0">
              <a:buNone/>
              <a:defRPr sz="706"/>
            </a:lvl8pPr>
            <a:lvl9pPr marL="2582997" indent="0">
              <a:buNone/>
              <a:defRPr sz="7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F9D84B-0D21-4FA8-81C9-1CA99039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E573AE-067A-4971-BDAF-2E95FCA0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296835-A63E-4BD7-BD4C-2B888A50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A117649-8C2D-4201-8BD0-A74D609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97" y="780289"/>
            <a:ext cx="8927307" cy="283277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747FCF-60D7-4BF0-9BC5-D7D2A780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597" y="3901430"/>
            <a:ext cx="8927307" cy="92989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A9751-DB2A-4AAB-BB70-EC7AB3D5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0042" y="13583760"/>
            <a:ext cx="2328863" cy="78028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1C2-1D0D-40F9-826B-5BA67635571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891827-49E7-470F-A95E-7B6DC5EAF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8604" y="13583760"/>
            <a:ext cx="3493294" cy="78028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D8135D-1EF1-4C6C-9F76-A178CBE72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598" y="13583760"/>
            <a:ext cx="2328863" cy="78028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6024-67D4-4E7F-9E78-BD4CB64E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645749" rtl="1" eaLnBrk="1" latinLnBrk="0" hangingPunct="1">
        <a:lnSpc>
          <a:spcPct val="90000"/>
        </a:lnSpc>
        <a:spcBef>
          <a:spcPct val="0"/>
        </a:spcBef>
        <a:buNone/>
        <a:defRPr sz="3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437" indent="-161437" algn="r" defTabSz="645749" rtl="1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484312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2pPr>
      <a:lvl3pPr marL="807187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2" kern="1200">
          <a:solidFill>
            <a:schemeClr val="tx1"/>
          </a:solidFill>
          <a:latin typeface="+mn-lt"/>
          <a:ea typeface="+mn-ea"/>
          <a:cs typeface="+mn-cs"/>
        </a:defRPr>
      </a:lvl3pPr>
      <a:lvl4pPr marL="1130061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4pPr>
      <a:lvl5pPr marL="1452936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5pPr>
      <a:lvl6pPr marL="1775811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2098685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421560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744434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1pPr>
      <a:lvl2pPr marL="322875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645749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3pPr>
      <a:lvl4pPr marL="968624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4pPr>
      <a:lvl5pPr marL="1291499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5pPr>
      <a:lvl6pPr marL="1614373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1937248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260122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582997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99E801-2FA7-4E70-BEF9-3AF58C663B6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4AA2FB9-3CF3-4FC9-97E7-D25175D644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3C1A80-B625-4C97-8DF8-0A460D10BC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9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A473FF-88CD-417F-9611-ADC3E1BD02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0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C41055-1B99-4FF9-8BCF-F6AB918207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4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B6F98DF-1D09-47C2-B49D-7DAE63A5CC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CA1658-2239-4446-A153-4595B6EE05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D26BD7-A6F9-464F-85E2-5A86A1BFAD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5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C32A32-8200-457B-8B8A-2A52DB957F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E0BD7-E11C-42F4-B40D-FCEB65D7CB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1ABF09-42C6-4151-BBAF-83544D5C6D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1149F6-4800-403B-967C-83E2036F9C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B83F23-320F-4B3F-8EA6-DE0D0075C3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3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LAPTOP-STO27CJS</dc:creator>
  <cp:lastModifiedBy>LAPTOP-STO27CJS</cp:lastModifiedBy>
  <cp:revision>1</cp:revision>
  <dcterms:created xsi:type="dcterms:W3CDTF">2018-11-10T21:27:13Z</dcterms:created>
  <dcterms:modified xsi:type="dcterms:W3CDTF">2018-11-10T21:27:13Z</dcterms:modified>
</cp:coreProperties>
</file>